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261" r:id="rId3"/>
    <p:sldId id="259" r:id="rId4"/>
    <p:sldId id="271" r:id="rId5"/>
    <p:sldId id="272" r:id="rId6"/>
    <p:sldId id="273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4" r:id="rId17"/>
    <p:sldId id="270" r:id="rId1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16"/>
    <a:srgbClr val="002060"/>
    <a:srgbClr val="153553"/>
    <a:srgbClr val="1B456B"/>
    <a:srgbClr val="215483"/>
    <a:srgbClr val="960000"/>
    <a:srgbClr val="2B6CA7"/>
    <a:srgbClr val="002B82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>
        <p:scale>
          <a:sx n="60" d="100"/>
          <a:sy n="60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>
      <p:cViewPr varScale="1">
        <p:scale>
          <a:sx n="46" d="100"/>
          <a:sy n="46" d="100"/>
        </p:scale>
        <p:origin x="297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536651-19F8-4FD5-9449-727BD20B16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178E28-A648-41EB-9860-8FD9FA8554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E9279-D2C5-4F6D-9301-2134B8E455AB}" type="datetimeFigureOut">
              <a:rPr lang="es-MX" smtClean="0"/>
              <a:t>18/06/2024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92AC5B-4F33-4B9B-8B28-BBF46D549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65992D-9135-41A9-87E2-BA8B6BF6C6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A5AFD-4F6E-455C-934F-03DC237EDC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214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9T18:16:23.85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17,'21'0,"13"0,-5 0,-1 0,2 0,2 0,4 0,1 0,3 0,1 0,0 0,-7-7,-8-2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19T18:28:01.699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17,'21'0,"13"0,-5 0,-1 0,2 0,2 0,4 0,1 0,3 0,1 0,0 0,-7-7,-8-2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bg>
      <p:bgPr>
        <a:solidFill>
          <a:srgbClr val="00B05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AF6218BA-09F7-FE3A-9FEF-F73FDED3B6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323" y="1377875"/>
            <a:ext cx="10113228" cy="3878871"/>
          </a:xfrm>
          <a:prstGeom prst="rect">
            <a:avLst/>
          </a:prstGeom>
        </p:spPr>
      </p:pic>
      <p:sp>
        <p:nvSpPr>
          <p:cNvPr id="15" name="Rectángulo redondeado 14"/>
          <p:cNvSpPr/>
          <p:nvPr userDrawn="1"/>
        </p:nvSpPr>
        <p:spPr>
          <a:xfrm>
            <a:off x="11449" y="-1"/>
            <a:ext cx="2299979" cy="6858000"/>
          </a:xfrm>
          <a:prstGeom prst="roundRect">
            <a:avLst>
              <a:gd name="adj" fmla="val 794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Rectángulo redondeado 64"/>
          <p:cNvSpPr/>
          <p:nvPr userDrawn="1"/>
        </p:nvSpPr>
        <p:spPr>
          <a:xfrm>
            <a:off x="2478924" y="224645"/>
            <a:ext cx="9538484" cy="6489245"/>
          </a:xfrm>
          <a:prstGeom prst="roundRect">
            <a:avLst>
              <a:gd name="adj" fmla="val 4003"/>
            </a:avLst>
          </a:prstGeom>
          <a:blipFill dpi="0" rotWithShape="1">
            <a:blip r:embed="rId3">
              <a:alphaModFix amt="35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A8368AA-D5D5-B41D-BBC8-5C85BDF426B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53547" y="3641798"/>
            <a:ext cx="2376111" cy="322989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53D38604-5497-71F3-5FA8-545A9FCF8C8D}"/>
                  </a:ext>
                </a:extLst>
              </p14:cNvPr>
              <p14:cNvContentPartPr/>
              <p14:nvPr userDrawn="1"/>
            </p14:nvContentPartPr>
            <p14:xfrm>
              <a:off x="914086" y="1395139"/>
              <a:ext cx="154800" cy="6480"/>
            </p14:xfrm>
          </p:contentPart>
        </mc:Choice>
        <mc:Fallback xmlns=""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53D38604-5497-71F3-5FA8-545A9FCF8C8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6446" y="1287499"/>
                <a:ext cx="190440" cy="22212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Imagen 8">
            <a:extLst>
              <a:ext uri="{FF2B5EF4-FFF2-40B4-BE49-F238E27FC236}">
                <a16:creationId xmlns:a16="http://schemas.microsoft.com/office/drawing/2014/main" id="{9A3CCF88-664D-E6FB-F52E-69D349575A6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81" y="556104"/>
            <a:ext cx="2488790" cy="954561"/>
          </a:xfrm>
          <a:prstGeom prst="rect">
            <a:avLst/>
          </a:prstGeom>
        </p:spPr>
      </p:pic>
      <p:sp>
        <p:nvSpPr>
          <p:cNvPr id="28" name="Rectángulo 27">
            <a:extLst>
              <a:ext uri="{FF2B5EF4-FFF2-40B4-BE49-F238E27FC236}">
                <a16:creationId xmlns:a16="http://schemas.microsoft.com/office/drawing/2014/main" id="{35CEC38D-2FDB-0F4B-AFFA-598414D4D027}"/>
              </a:ext>
            </a:extLst>
          </p:cNvPr>
          <p:cNvSpPr/>
          <p:nvPr userDrawn="1"/>
        </p:nvSpPr>
        <p:spPr>
          <a:xfrm>
            <a:off x="815240" y="1340489"/>
            <a:ext cx="1484739" cy="5246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6935908-CCDB-AB2A-1ED0-D33C41D7BBCA}"/>
              </a:ext>
            </a:extLst>
          </p:cNvPr>
          <p:cNvSpPr txBox="1"/>
          <p:nvPr userDrawn="1"/>
        </p:nvSpPr>
        <p:spPr>
          <a:xfrm>
            <a:off x="11449" y="1404583"/>
            <a:ext cx="232287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/>
              <a:t>Las Ingenierías en la Construcción de la Paz y Justicia Social</a:t>
            </a:r>
          </a:p>
          <a:p>
            <a:r>
              <a:rPr lang="es-MX" sz="900" b="1" dirty="0"/>
              <a:t>19 AL 21 junio CHILPANCINGO.GRO.2024</a:t>
            </a:r>
            <a:endParaRPr lang="es-419" sz="900" b="1" dirty="0"/>
          </a:p>
        </p:txBody>
      </p:sp>
    </p:spTree>
    <p:extLst>
      <p:ext uri="{BB962C8B-B14F-4D97-AF65-F5344CB8AC3E}">
        <p14:creationId xmlns:p14="http://schemas.microsoft.com/office/powerpoint/2010/main" val="339434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 userDrawn="1"/>
        </p:nvSpPr>
        <p:spPr>
          <a:xfrm>
            <a:off x="0" y="18143"/>
            <a:ext cx="2322878" cy="6858000"/>
          </a:xfrm>
          <a:prstGeom prst="roundRect">
            <a:avLst>
              <a:gd name="adj" fmla="val 794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55266" y="109269"/>
            <a:ext cx="9373877" cy="818382"/>
          </a:xfrm>
          <a:solidFill>
            <a:srgbClr val="098D16"/>
          </a:solidFill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9074" y="5834743"/>
            <a:ext cx="9490069" cy="1041400"/>
          </a:xfrm>
          <a:solidFill>
            <a:srgbClr val="098D16"/>
          </a:solidFill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s-MX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3"/>
          </p:nvPr>
        </p:nvSpPr>
        <p:spPr>
          <a:xfrm>
            <a:off x="2413976" y="1021772"/>
            <a:ext cx="9365779" cy="4718850"/>
          </a:xfrm>
          <a:solidFill>
            <a:srgbClr val="00B05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31BC2A5-AC9E-973F-F8C9-67C4CFCD31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000" y="4122550"/>
            <a:ext cx="2256074" cy="270316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14" name="Entrada de lápiz 13">
                <a:extLst>
                  <a:ext uri="{FF2B5EF4-FFF2-40B4-BE49-F238E27FC236}">
                    <a16:creationId xmlns:a16="http://schemas.microsoft.com/office/drawing/2014/main" id="{1D637F1B-D40F-62BA-C09C-0B02746929F9}"/>
                  </a:ext>
                </a:extLst>
              </p14:cNvPr>
              <p14:cNvContentPartPr/>
              <p14:nvPr userDrawn="1"/>
            </p14:nvContentPartPr>
            <p14:xfrm>
              <a:off x="945083" y="1303289"/>
              <a:ext cx="154800" cy="6480"/>
            </p14:xfrm>
          </p:contentPart>
        </mc:Choice>
        <mc:Fallback xmlns="">
          <p:pic>
            <p:nvPicPr>
              <p:cNvPr id="14" name="Entrada de lápiz 13">
                <a:extLst>
                  <a:ext uri="{FF2B5EF4-FFF2-40B4-BE49-F238E27FC236}">
                    <a16:creationId xmlns:a16="http://schemas.microsoft.com/office/drawing/2014/main" id="{1D637F1B-D40F-62BA-C09C-0B02746929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7443" y="1195649"/>
                <a:ext cx="190440" cy="22212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1DDEE64C-0B83-5B15-21A2-F7C163E5318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81" y="556104"/>
            <a:ext cx="2488790" cy="954561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9C6A29E-CA20-8F42-BF14-CECAB11D859B}"/>
              </a:ext>
            </a:extLst>
          </p:cNvPr>
          <p:cNvSpPr/>
          <p:nvPr userDrawn="1"/>
        </p:nvSpPr>
        <p:spPr>
          <a:xfrm>
            <a:off x="815240" y="1340489"/>
            <a:ext cx="1484739" cy="52465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A79EA3F-42CE-D92B-4612-8FB388D603E1}"/>
              </a:ext>
            </a:extLst>
          </p:cNvPr>
          <p:cNvSpPr txBox="1"/>
          <p:nvPr userDrawn="1"/>
        </p:nvSpPr>
        <p:spPr>
          <a:xfrm>
            <a:off x="11449" y="1404583"/>
            <a:ext cx="232287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/>
              <a:t>Las Ingenierías en la Construcción de la Paz y Justicia Social</a:t>
            </a:r>
          </a:p>
          <a:p>
            <a:r>
              <a:rPr lang="es-MX" sz="900" b="1" dirty="0"/>
              <a:t>19 AL 21 junio CHILPANCINGO.GRO.2024</a:t>
            </a:r>
            <a:endParaRPr lang="es-419" sz="900" b="1" dirty="0"/>
          </a:p>
        </p:txBody>
      </p:sp>
    </p:spTree>
    <p:extLst>
      <p:ext uri="{BB962C8B-B14F-4D97-AF65-F5344CB8AC3E}">
        <p14:creationId xmlns:p14="http://schemas.microsoft.com/office/powerpoint/2010/main" val="289528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0" y="-14401"/>
            <a:ext cx="12192000" cy="6872401"/>
            <a:chOff x="2725189" y="250372"/>
            <a:chExt cx="9350736" cy="6281058"/>
          </a:xfrm>
        </p:grpSpPr>
        <p:cxnSp>
          <p:nvCxnSpPr>
            <p:cNvPr id="41" name="Conector recto 40"/>
            <p:cNvCxnSpPr/>
            <p:nvPr userDrawn="1"/>
          </p:nvCxnSpPr>
          <p:spPr>
            <a:xfrm>
              <a:off x="2725189" y="519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ángulo redondeado 7"/>
            <p:cNvSpPr/>
            <p:nvPr userDrawn="1"/>
          </p:nvSpPr>
          <p:spPr>
            <a:xfrm>
              <a:off x="2725189" y="250372"/>
              <a:ext cx="9350736" cy="6281058"/>
            </a:xfrm>
            <a:prstGeom prst="roundRect">
              <a:avLst>
                <a:gd name="adj" fmla="val 3825"/>
              </a:avLst>
            </a:prstGeom>
            <a:solidFill>
              <a:srgbClr val="002B82">
                <a:alpha val="18000"/>
              </a:srgbClr>
            </a:solidFill>
            <a:ln w="22225">
              <a:solidFill>
                <a:srgbClr val="215483">
                  <a:alpha val="14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9" name="Conector recto 8"/>
            <p:cNvCxnSpPr/>
            <p:nvPr userDrawn="1"/>
          </p:nvCxnSpPr>
          <p:spPr>
            <a:xfrm>
              <a:off x="2725189" y="6355443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 userDrawn="1"/>
          </p:nvCxnSpPr>
          <p:spPr>
            <a:xfrm>
              <a:off x="2725189" y="46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 userDrawn="1"/>
          </p:nvCxnSpPr>
          <p:spPr>
            <a:xfrm>
              <a:off x="2725189" y="62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 userDrawn="1"/>
          </p:nvCxnSpPr>
          <p:spPr>
            <a:xfrm>
              <a:off x="2725189" y="77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 userDrawn="1"/>
          </p:nvCxnSpPr>
          <p:spPr>
            <a:xfrm>
              <a:off x="2725189" y="92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 userDrawn="1"/>
          </p:nvCxnSpPr>
          <p:spPr>
            <a:xfrm>
              <a:off x="2725189" y="107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 userDrawn="1"/>
          </p:nvCxnSpPr>
          <p:spPr>
            <a:xfrm>
              <a:off x="2725189" y="123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 userDrawn="1"/>
          </p:nvCxnSpPr>
          <p:spPr>
            <a:xfrm>
              <a:off x="2725189" y="138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 userDrawn="1"/>
          </p:nvCxnSpPr>
          <p:spPr>
            <a:xfrm>
              <a:off x="2725189" y="153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 userDrawn="1"/>
          </p:nvCxnSpPr>
          <p:spPr>
            <a:xfrm>
              <a:off x="2725189" y="168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 userDrawn="1"/>
          </p:nvCxnSpPr>
          <p:spPr>
            <a:xfrm>
              <a:off x="2725189" y="184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 userDrawn="1"/>
          </p:nvCxnSpPr>
          <p:spPr>
            <a:xfrm>
              <a:off x="2725189" y="199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 userDrawn="1"/>
          </p:nvCxnSpPr>
          <p:spPr>
            <a:xfrm>
              <a:off x="2725189" y="214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 userDrawn="1"/>
          </p:nvCxnSpPr>
          <p:spPr>
            <a:xfrm>
              <a:off x="2725189" y="229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 userDrawn="1"/>
          </p:nvCxnSpPr>
          <p:spPr>
            <a:xfrm>
              <a:off x="2725189" y="245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 userDrawn="1"/>
          </p:nvCxnSpPr>
          <p:spPr>
            <a:xfrm>
              <a:off x="2725189" y="2603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 userDrawn="1"/>
          </p:nvCxnSpPr>
          <p:spPr>
            <a:xfrm>
              <a:off x="2725189" y="2755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 userDrawn="1"/>
          </p:nvCxnSpPr>
          <p:spPr>
            <a:xfrm>
              <a:off x="2725189" y="2908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 userDrawn="1"/>
          </p:nvCxnSpPr>
          <p:spPr>
            <a:xfrm>
              <a:off x="2725189" y="3060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 userDrawn="1"/>
          </p:nvCxnSpPr>
          <p:spPr>
            <a:xfrm>
              <a:off x="2725189" y="3213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 userDrawn="1"/>
          </p:nvCxnSpPr>
          <p:spPr>
            <a:xfrm>
              <a:off x="2725189" y="3365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 userDrawn="1"/>
          </p:nvCxnSpPr>
          <p:spPr>
            <a:xfrm>
              <a:off x="2725189" y="3517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 userDrawn="1"/>
          </p:nvCxnSpPr>
          <p:spPr>
            <a:xfrm>
              <a:off x="2725189" y="3670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 userDrawn="1"/>
          </p:nvCxnSpPr>
          <p:spPr>
            <a:xfrm>
              <a:off x="2725189" y="3822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 userDrawn="1"/>
          </p:nvCxnSpPr>
          <p:spPr>
            <a:xfrm>
              <a:off x="2725189" y="3975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 userDrawn="1"/>
          </p:nvCxnSpPr>
          <p:spPr>
            <a:xfrm>
              <a:off x="2725189" y="4127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 userDrawn="1"/>
          </p:nvCxnSpPr>
          <p:spPr>
            <a:xfrm>
              <a:off x="2725189" y="427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 userDrawn="1"/>
          </p:nvCxnSpPr>
          <p:spPr>
            <a:xfrm>
              <a:off x="2725189" y="443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 userDrawn="1"/>
          </p:nvCxnSpPr>
          <p:spPr>
            <a:xfrm>
              <a:off x="2725189" y="458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 userDrawn="1"/>
          </p:nvCxnSpPr>
          <p:spPr>
            <a:xfrm>
              <a:off x="2725189" y="473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 userDrawn="1"/>
          </p:nvCxnSpPr>
          <p:spPr>
            <a:xfrm>
              <a:off x="2725189" y="488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 userDrawn="1"/>
          </p:nvCxnSpPr>
          <p:spPr>
            <a:xfrm>
              <a:off x="2725189" y="504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 userDrawn="1"/>
          </p:nvCxnSpPr>
          <p:spPr>
            <a:xfrm>
              <a:off x="2725189" y="534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 userDrawn="1"/>
          </p:nvCxnSpPr>
          <p:spPr>
            <a:xfrm>
              <a:off x="2725189" y="549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 userDrawn="1"/>
          </p:nvCxnSpPr>
          <p:spPr>
            <a:xfrm>
              <a:off x="2725189" y="565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 userDrawn="1"/>
          </p:nvCxnSpPr>
          <p:spPr>
            <a:xfrm>
              <a:off x="2725189" y="580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725189" y="595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2725189" y="610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2725189" y="626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029" y="225792"/>
            <a:ext cx="11335657" cy="1000490"/>
          </a:xfrm>
          <a:solidFill>
            <a:srgbClr val="00B050"/>
          </a:solidFill>
          <a:effectLst>
            <a:outerShdw blurRad="127000" dist="165100" dir="2160000" sx="99000" sy="99000" algn="ctr" rotWithShape="0">
              <a:schemeClr val="tx1">
                <a:alpha val="69000"/>
              </a:schemeClr>
            </a:outerShdw>
          </a:effectLst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9" name="Rectángulo redondeado 48"/>
          <p:cNvSpPr/>
          <p:nvPr userDrawn="1"/>
        </p:nvSpPr>
        <p:spPr>
          <a:xfrm>
            <a:off x="0" y="6562217"/>
            <a:ext cx="12192000" cy="295783"/>
          </a:xfrm>
          <a:prstGeom prst="roundRect">
            <a:avLst/>
          </a:prstGeom>
          <a:solidFill>
            <a:srgbClr val="098D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MX" dirty="0">
                <a:solidFill>
                  <a:schemeClr val="bg1">
                    <a:lumMod val="65000"/>
                  </a:schemeClr>
                </a:solidFill>
              </a:rPr>
              <a:t>FACULTAD</a:t>
            </a:r>
            <a:r>
              <a:rPr lang="es-MX" baseline="0" dirty="0">
                <a:solidFill>
                  <a:schemeClr val="bg1">
                    <a:lumMod val="65000"/>
                  </a:schemeClr>
                </a:solidFill>
              </a:rPr>
              <a:t> DE INGENIERÍA 								CEREMONIA DE TITULACIÓN</a:t>
            </a:r>
            <a:endParaRPr lang="es-MX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6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>
          <a:xfrm>
            <a:off x="3929" y="-167551"/>
            <a:ext cx="12192000" cy="6872401"/>
            <a:chOff x="2725189" y="250372"/>
            <a:chExt cx="9350736" cy="6281058"/>
          </a:xfrm>
        </p:grpSpPr>
        <p:cxnSp>
          <p:nvCxnSpPr>
            <p:cNvPr id="8" name="Conector recto 7"/>
            <p:cNvCxnSpPr/>
            <p:nvPr userDrawn="1"/>
          </p:nvCxnSpPr>
          <p:spPr>
            <a:xfrm>
              <a:off x="2725189" y="519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ángulo redondeado 8"/>
            <p:cNvSpPr/>
            <p:nvPr userDrawn="1"/>
          </p:nvSpPr>
          <p:spPr>
            <a:xfrm>
              <a:off x="2725189" y="250372"/>
              <a:ext cx="9350736" cy="6281058"/>
            </a:xfrm>
            <a:prstGeom prst="roundRect">
              <a:avLst>
                <a:gd name="adj" fmla="val 3825"/>
              </a:avLst>
            </a:prstGeom>
            <a:solidFill>
              <a:srgbClr val="002B82">
                <a:alpha val="18000"/>
              </a:srgbClr>
            </a:solidFill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cxnSp>
          <p:nvCxnSpPr>
            <p:cNvPr id="10" name="Conector recto 9"/>
            <p:cNvCxnSpPr/>
            <p:nvPr userDrawn="1"/>
          </p:nvCxnSpPr>
          <p:spPr>
            <a:xfrm>
              <a:off x="2725189" y="6355443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 userDrawn="1"/>
          </p:nvCxnSpPr>
          <p:spPr>
            <a:xfrm>
              <a:off x="2725189" y="46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 userDrawn="1"/>
          </p:nvCxnSpPr>
          <p:spPr>
            <a:xfrm>
              <a:off x="2725189" y="62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 userDrawn="1"/>
          </p:nvCxnSpPr>
          <p:spPr>
            <a:xfrm>
              <a:off x="2725189" y="77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 userDrawn="1"/>
          </p:nvCxnSpPr>
          <p:spPr>
            <a:xfrm>
              <a:off x="2725189" y="92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 userDrawn="1"/>
          </p:nvCxnSpPr>
          <p:spPr>
            <a:xfrm>
              <a:off x="2725189" y="107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 userDrawn="1"/>
          </p:nvCxnSpPr>
          <p:spPr>
            <a:xfrm>
              <a:off x="2725189" y="123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 userDrawn="1"/>
          </p:nvCxnSpPr>
          <p:spPr>
            <a:xfrm>
              <a:off x="2725189" y="138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 userDrawn="1"/>
          </p:nvCxnSpPr>
          <p:spPr>
            <a:xfrm>
              <a:off x="2725189" y="153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 userDrawn="1"/>
          </p:nvCxnSpPr>
          <p:spPr>
            <a:xfrm>
              <a:off x="2725189" y="168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 userDrawn="1"/>
          </p:nvCxnSpPr>
          <p:spPr>
            <a:xfrm>
              <a:off x="2725189" y="184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 userDrawn="1"/>
          </p:nvCxnSpPr>
          <p:spPr>
            <a:xfrm>
              <a:off x="2725189" y="199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 userDrawn="1"/>
          </p:nvCxnSpPr>
          <p:spPr>
            <a:xfrm>
              <a:off x="2725189" y="214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 userDrawn="1"/>
          </p:nvCxnSpPr>
          <p:spPr>
            <a:xfrm>
              <a:off x="2725189" y="229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 userDrawn="1"/>
          </p:nvCxnSpPr>
          <p:spPr>
            <a:xfrm>
              <a:off x="2725189" y="245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 userDrawn="1"/>
          </p:nvCxnSpPr>
          <p:spPr>
            <a:xfrm>
              <a:off x="2725189" y="2603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 userDrawn="1"/>
          </p:nvCxnSpPr>
          <p:spPr>
            <a:xfrm>
              <a:off x="2725189" y="2755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 userDrawn="1"/>
          </p:nvCxnSpPr>
          <p:spPr>
            <a:xfrm>
              <a:off x="2725189" y="2908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 userDrawn="1"/>
          </p:nvCxnSpPr>
          <p:spPr>
            <a:xfrm>
              <a:off x="2725189" y="3060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 userDrawn="1"/>
          </p:nvCxnSpPr>
          <p:spPr>
            <a:xfrm>
              <a:off x="2725189" y="3213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 userDrawn="1"/>
          </p:nvCxnSpPr>
          <p:spPr>
            <a:xfrm>
              <a:off x="2725189" y="3365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 userDrawn="1"/>
          </p:nvCxnSpPr>
          <p:spPr>
            <a:xfrm>
              <a:off x="2725189" y="3517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 userDrawn="1"/>
          </p:nvCxnSpPr>
          <p:spPr>
            <a:xfrm>
              <a:off x="2725189" y="3670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 userDrawn="1"/>
          </p:nvCxnSpPr>
          <p:spPr>
            <a:xfrm>
              <a:off x="2725189" y="3822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 userDrawn="1"/>
          </p:nvCxnSpPr>
          <p:spPr>
            <a:xfrm>
              <a:off x="2725189" y="3975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 userDrawn="1"/>
          </p:nvCxnSpPr>
          <p:spPr>
            <a:xfrm>
              <a:off x="2725189" y="4127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 userDrawn="1"/>
          </p:nvCxnSpPr>
          <p:spPr>
            <a:xfrm>
              <a:off x="2725189" y="427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 userDrawn="1"/>
          </p:nvCxnSpPr>
          <p:spPr>
            <a:xfrm>
              <a:off x="2725189" y="443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 userDrawn="1"/>
          </p:nvCxnSpPr>
          <p:spPr>
            <a:xfrm>
              <a:off x="2725189" y="458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 userDrawn="1"/>
          </p:nvCxnSpPr>
          <p:spPr>
            <a:xfrm>
              <a:off x="2725189" y="473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 userDrawn="1"/>
          </p:nvCxnSpPr>
          <p:spPr>
            <a:xfrm>
              <a:off x="2725189" y="488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 userDrawn="1"/>
          </p:nvCxnSpPr>
          <p:spPr>
            <a:xfrm>
              <a:off x="2725189" y="504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 userDrawn="1"/>
          </p:nvCxnSpPr>
          <p:spPr>
            <a:xfrm>
              <a:off x="2725189" y="534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 userDrawn="1"/>
          </p:nvCxnSpPr>
          <p:spPr>
            <a:xfrm>
              <a:off x="2725189" y="549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 userDrawn="1"/>
          </p:nvCxnSpPr>
          <p:spPr>
            <a:xfrm>
              <a:off x="2725189" y="565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 userDrawn="1"/>
          </p:nvCxnSpPr>
          <p:spPr>
            <a:xfrm>
              <a:off x="2725189" y="580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725189" y="595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 userDrawn="1"/>
          </p:nvCxnSpPr>
          <p:spPr>
            <a:xfrm>
              <a:off x="2725189" y="610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 userDrawn="1"/>
          </p:nvCxnSpPr>
          <p:spPr>
            <a:xfrm>
              <a:off x="2725189" y="626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12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rgbClr val="098D16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831215"/>
            <a:ext cx="10515600" cy="12584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9" name="Rectángulo redondeado 48"/>
          <p:cNvSpPr/>
          <p:nvPr userDrawn="1"/>
        </p:nvSpPr>
        <p:spPr>
          <a:xfrm>
            <a:off x="0" y="6562217"/>
            <a:ext cx="12192000" cy="295783"/>
          </a:xfrm>
          <a:prstGeom prst="roundRect">
            <a:avLst/>
          </a:prstGeom>
          <a:solidFill>
            <a:srgbClr val="098D1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MX" dirty="0">
                <a:solidFill>
                  <a:schemeClr val="bg1">
                    <a:lumMod val="65000"/>
                  </a:schemeClr>
                </a:solidFill>
              </a:rPr>
              <a:t>FACULTAD</a:t>
            </a:r>
            <a:r>
              <a:rPr lang="es-MX" baseline="0" dirty="0">
                <a:solidFill>
                  <a:schemeClr val="bg1">
                    <a:lumMod val="65000"/>
                  </a:schemeClr>
                </a:solidFill>
              </a:rPr>
              <a:t> DE INGENIERÍA 								CEREMONIA DE TITULACIÓN</a:t>
            </a:r>
            <a:endParaRPr lang="es-MX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FFEA7C6-BF19-39A5-C9E7-0FCFE0FD69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46" y="67368"/>
            <a:ext cx="3057039" cy="117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8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>
          <a:xfrm>
            <a:off x="-13192" y="-299257"/>
            <a:ext cx="12205192" cy="7233970"/>
            <a:chOff x="2725189" y="250372"/>
            <a:chExt cx="9350736" cy="6281058"/>
          </a:xfrm>
        </p:grpSpPr>
        <p:cxnSp>
          <p:nvCxnSpPr>
            <p:cNvPr id="6" name="Conector recto 5"/>
            <p:cNvCxnSpPr/>
            <p:nvPr userDrawn="1"/>
          </p:nvCxnSpPr>
          <p:spPr>
            <a:xfrm>
              <a:off x="2725189" y="519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ángulo redondeado 6"/>
            <p:cNvSpPr/>
            <p:nvPr userDrawn="1"/>
          </p:nvSpPr>
          <p:spPr>
            <a:xfrm>
              <a:off x="2725189" y="250372"/>
              <a:ext cx="9350736" cy="6281058"/>
            </a:xfrm>
            <a:prstGeom prst="roundRect">
              <a:avLst>
                <a:gd name="adj" fmla="val 3825"/>
              </a:avLst>
            </a:prstGeom>
            <a:solidFill>
              <a:srgbClr val="002B82">
                <a:alpha val="18000"/>
              </a:srgbClr>
            </a:solidFill>
            <a:ln w="22225">
              <a:solidFill>
                <a:srgbClr val="215483">
                  <a:alpha val="14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cxnSp>
          <p:nvCxnSpPr>
            <p:cNvPr id="8" name="Conector recto 7"/>
            <p:cNvCxnSpPr/>
            <p:nvPr userDrawn="1"/>
          </p:nvCxnSpPr>
          <p:spPr>
            <a:xfrm>
              <a:off x="2725189" y="6355443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 userDrawn="1"/>
          </p:nvCxnSpPr>
          <p:spPr>
            <a:xfrm>
              <a:off x="2725189" y="46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 userDrawn="1"/>
          </p:nvCxnSpPr>
          <p:spPr>
            <a:xfrm>
              <a:off x="2725189" y="62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 userDrawn="1"/>
          </p:nvCxnSpPr>
          <p:spPr>
            <a:xfrm>
              <a:off x="2725189" y="77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 userDrawn="1"/>
          </p:nvCxnSpPr>
          <p:spPr>
            <a:xfrm>
              <a:off x="2725189" y="92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 userDrawn="1"/>
          </p:nvCxnSpPr>
          <p:spPr>
            <a:xfrm>
              <a:off x="2725189" y="107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 userDrawn="1"/>
          </p:nvCxnSpPr>
          <p:spPr>
            <a:xfrm>
              <a:off x="2725189" y="123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 userDrawn="1"/>
          </p:nvCxnSpPr>
          <p:spPr>
            <a:xfrm>
              <a:off x="2725189" y="138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 userDrawn="1"/>
          </p:nvCxnSpPr>
          <p:spPr>
            <a:xfrm>
              <a:off x="2725189" y="153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 userDrawn="1"/>
          </p:nvCxnSpPr>
          <p:spPr>
            <a:xfrm>
              <a:off x="2725189" y="168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 userDrawn="1"/>
          </p:nvCxnSpPr>
          <p:spPr>
            <a:xfrm>
              <a:off x="2725189" y="184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 userDrawn="1"/>
          </p:nvCxnSpPr>
          <p:spPr>
            <a:xfrm>
              <a:off x="2725189" y="199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 userDrawn="1"/>
          </p:nvCxnSpPr>
          <p:spPr>
            <a:xfrm>
              <a:off x="2725189" y="214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 userDrawn="1"/>
          </p:nvCxnSpPr>
          <p:spPr>
            <a:xfrm>
              <a:off x="2725189" y="229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 userDrawn="1"/>
          </p:nvCxnSpPr>
          <p:spPr>
            <a:xfrm>
              <a:off x="2725189" y="245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 userDrawn="1"/>
          </p:nvCxnSpPr>
          <p:spPr>
            <a:xfrm>
              <a:off x="2725189" y="2603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 userDrawn="1"/>
          </p:nvCxnSpPr>
          <p:spPr>
            <a:xfrm>
              <a:off x="2725189" y="2755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 userDrawn="1"/>
          </p:nvCxnSpPr>
          <p:spPr>
            <a:xfrm>
              <a:off x="2725189" y="2908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 userDrawn="1"/>
          </p:nvCxnSpPr>
          <p:spPr>
            <a:xfrm>
              <a:off x="2725189" y="3060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 userDrawn="1"/>
          </p:nvCxnSpPr>
          <p:spPr>
            <a:xfrm>
              <a:off x="2725189" y="3213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 userDrawn="1"/>
          </p:nvCxnSpPr>
          <p:spPr>
            <a:xfrm>
              <a:off x="2725189" y="3365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 userDrawn="1"/>
          </p:nvCxnSpPr>
          <p:spPr>
            <a:xfrm>
              <a:off x="2725189" y="3517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 userDrawn="1"/>
          </p:nvCxnSpPr>
          <p:spPr>
            <a:xfrm>
              <a:off x="2725189" y="3670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 userDrawn="1"/>
          </p:nvCxnSpPr>
          <p:spPr>
            <a:xfrm>
              <a:off x="2725189" y="3822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 userDrawn="1"/>
          </p:nvCxnSpPr>
          <p:spPr>
            <a:xfrm>
              <a:off x="2725189" y="3975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 userDrawn="1"/>
          </p:nvCxnSpPr>
          <p:spPr>
            <a:xfrm>
              <a:off x="2725189" y="4127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 userDrawn="1"/>
          </p:nvCxnSpPr>
          <p:spPr>
            <a:xfrm>
              <a:off x="2725189" y="427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 userDrawn="1"/>
          </p:nvCxnSpPr>
          <p:spPr>
            <a:xfrm>
              <a:off x="2725189" y="443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 userDrawn="1"/>
          </p:nvCxnSpPr>
          <p:spPr>
            <a:xfrm>
              <a:off x="2725189" y="458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 userDrawn="1"/>
          </p:nvCxnSpPr>
          <p:spPr>
            <a:xfrm>
              <a:off x="2725189" y="473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 userDrawn="1"/>
          </p:nvCxnSpPr>
          <p:spPr>
            <a:xfrm>
              <a:off x="2725189" y="488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 userDrawn="1"/>
          </p:nvCxnSpPr>
          <p:spPr>
            <a:xfrm>
              <a:off x="2725189" y="504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 userDrawn="1"/>
          </p:nvCxnSpPr>
          <p:spPr>
            <a:xfrm>
              <a:off x="2725189" y="534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 userDrawn="1"/>
          </p:nvCxnSpPr>
          <p:spPr>
            <a:xfrm>
              <a:off x="2725189" y="549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 userDrawn="1"/>
          </p:nvCxnSpPr>
          <p:spPr>
            <a:xfrm>
              <a:off x="2725189" y="565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 userDrawn="1"/>
          </p:nvCxnSpPr>
          <p:spPr>
            <a:xfrm>
              <a:off x="2725189" y="580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 userDrawn="1"/>
          </p:nvCxnSpPr>
          <p:spPr>
            <a:xfrm>
              <a:off x="2725189" y="595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 userDrawn="1"/>
          </p:nvCxnSpPr>
          <p:spPr>
            <a:xfrm>
              <a:off x="2725189" y="610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725189" y="626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ítulo 1"/>
          <p:cNvSpPr>
            <a:spLocks noGrp="1"/>
          </p:cNvSpPr>
          <p:nvPr>
            <p:ph type="title"/>
          </p:nvPr>
        </p:nvSpPr>
        <p:spPr>
          <a:xfrm>
            <a:off x="537029" y="225792"/>
            <a:ext cx="11335657" cy="863965"/>
          </a:xfrm>
          <a:solidFill>
            <a:srgbClr val="2B6CA7"/>
          </a:solidFill>
          <a:effectLst>
            <a:outerShdw blurRad="127000" dist="165100" dir="2160000" sx="99000" sy="99000" algn="ctr" rotWithShape="0">
              <a:schemeClr val="tx1">
                <a:alpha val="69000"/>
              </a:schemeClr>
            </a:outerShdw>
          </a:effectLst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48" name="Rectángulo redondeado 47"/>
          <p:cNvSpPr/>
          <p:nvPr userDrawn="1"/>
        </p:nvSpPr>
        <p:spPr>
          <a:xfrm>
            <a:off x="0" y="6562217"/>
            <a:ext cx="12192000" cy="295783"/>
          </a:xfrm>
          <a:prstGeom prst="round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MX" dirty="0">
                <a:solidFill>
                  <a:schemeClr val="bg1">
                    <a:lumMod val="65000"/>
                  </a:schemeClr>
                </a:solidFill>
              </a:rPr>
              <a:t>FACULTAD</a:t>
            </a:r>
            <a:r>
              <a:rPr lang="es-MX" baseline="0" dirty="0">
                <a:solidFill>
                  <a:schemeClr val="bg1">
                    <a:lumMod val="65000"/>
                  </a:schemeClr>
                </a:solidFill>
              </a:rPr>
              <a:t> DE INGENIERÍA 								CEREMONIA DE TITULACIÓN</a:t>
            </a:r>
            <a:endParaRPr lang="es-MX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>
          <a:xfrm>
            <a:off x="-8007" y="-372533"/>
            <a:ext cx="12192000" cy="7311196"/>
            <a:chOff x="2725189" y="250372"/>
            <a:chExt cx="9350736" cy="6281058"/>
          </a:xfrm>
        </p:grpSpPr>
        <p:cxnSp>
          <p:nvCxnSpPr>
            <p:cNvPr id="6" name="Conector recto 5"/>
            <p:cNvCxnSpPr/>
            <p:nvPr userDrawn="1"/>
          </p:nvCxnSpPr>
          <p:spPr>
            <a:xfrm>
              <a:off x="2725189" y="519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ángulo redondeado 6"/>
            <p:cNvSpPr/>
            <p:nvPr userDrawn="1"/>
          </p:nvSpPr>
          <p:spPr>
            <a:xfrm>
              <a:off x="2725189" y="250372"/>
              <a:ext cx="9350736" cy="6281058"/>
            </a:xfrm>
            <a:prstGeom prst="roundRect">
              <a:avLst>
                <a:gd name="adj" fmla="val 3825"/>
              </a:avLst>
            </a:prstGeom>
            <a:solidFill>
              <a:srgbClr val="002B82">
                <a:alpha val="18000"/>
              </a:srgbClr>
            </a:solidFill>
            <a:ln w="22225">
              <a:solidFill>
                <a:srgbClr val="215483">
                  <a:alpha val="14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cxnSp>
          <p:nvCxnSpPr>
            <p:cNvPr id="8" name="Conector recto 7"/>
            <p:cNvCxnSpPr/>
            <p:nvPr userDrawn="1"/>
          </p:nvCxnSpPr>
          <p:spPr>
            <a:xfrm>
              <a:off x="2725189" y="6355443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 userDrawn="1"/>
          </p:nvCxnSpPr>
          <p:spPr>
            <a:xfrm>
              <a:off x="2725189" y="46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 userDrawn="1"/>
          </p:nvCxnSpPr>
          <p:spPr>
            <a:xfrm>
              <a:off x="2725189" y="62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 userDrawn="1"/>
          </p:nvCxnSpPr>
          <p:spPr>
            <a:xfrm>
              <a:off x="2725189" y="77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 userDrawn="1"/>
          </p:nvCxnSpPr>
          <p:spPr>
            <a:xfrm>
              <a:off x="2725189" y="92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 userDrawn="1"/>
          </p:nvCxnSpPr>
          <p:spPr>
            <a:xfrm>
              <a:off x="2725189" y="107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 userDrawn="1"/>
          </p:nvCxnSpPr>
          <p:spPr>
            <a:xfrm>
              <a:off x="2725189" y="123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 userDrawn="1"/>
          </p:nvCxnSpPr>
          <p:spPr>
            <a:xfrm>
              <a:off x="2725189" y="1384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 userDrawn="1"/>
          </p:nvCxnSpPr>
          <p:spPr>
            <a:xfrm>
              <a:off x="2725189" y="153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 userDrawn="1"/>
          </p:nvCxnSpPr>
          <p:spPr>
            <a:xfrm>
              <a:off x="2725189" y="168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 userDrawn="1"/>
          </p:nvCxnSpPr>
          <p:spPr>
            <a:xfrm>
              <a:off x="2725189" y="184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 userDrawn="1"/>
          </p:nvCxnSpPr>
          <p:spPr>
            <a:xfrm>
              <a:off x="2725189" y="199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 userDrawn="1"/>
          </p:nvCxnSpPr>
          <p:spPr>
            <a:xfrm>
              <a:off x="2725189" y="214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 userDrawn="1"/>
          </p:nvCxnSpPr>
          <p:spPr>
            <a:xfrm>
              <a:off x="2725189" y="229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 userDrawn="1"/>
          </p:nvCxnSpPr>
          <p:spPr>
            <a:xfrm>
              <a:off x="2725189" y="245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 userDrawn="1"/>
          </p:nvCxnSpPr>
          <p:spPr>
            <a:xfrm>
              <a:off x="2725189" y="2603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 userDrawn="1"/>
          </p:nvCxnSpPr>
          <p:spPr>
            <a:xfrm>
              <a:off x="2725189" y="2755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 userDrawn="1"/>
          </p:nvCxnSpPr>
          <p:spPr>
            <a:xfrm>
              <a:off x="2725189" y="2908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/>
            <p:nvPr userDrawn="1"/>
          </p:nvCxnSpPr>
          <p:spPr>
            <a:xfrm>
              <a:off x="2725189" y="3060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6"/>
            <p:cNvCxnSpPr/>
            <p:nvPr userDrawn="1"/>
          </p:nvCxnSpPr>
          <p:spPr>
            <a:xfrm>
              <a:off x="2725189" y="3213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 userDrawn="1"/>
          </p:nvCxnSpPr>
          <p:spPr>
            <a:xfrm>
              <a:off x="2725189" y="3365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/>
            <p:cNvCxnSpPr/>
            <p:nvPr userDrawn="1"/>
          </p:nvCxnSpPr>
          <p:spPr>
            <a:xfrm>
              <a:off x="2725189" y="3517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/>
            <p:cNvCxnSpPr/>
            <p:nvPr userDrawn="1"/>
          </p:nvCxnSpPr>
          <p:spPr>
            <a:xfrm>
              <a:off x="2725189" y="3670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 userDrawn="1"/>
          </p:nvCxnSpPr>
          <p:spPr>
            <a:xfrm>
              <a:off x="2725189" y="3822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 userDrawn="1"/>
          </p:nvCxnSpPr>
          <p:spPr>
            <a:xfrm>
              <a:off x="2725189" y="3975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 userDrawn="1"/>
          </p:nvCxnSpPr>
          <p:spPr>
            <a:xfrm>
              <a:off x="2725189" y="4127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 userDrawn="1"/>
          </p:nvCxnSpPr>
          <p:spPr>
            <a:xfrm>
              <a:off x="2725189" y="4279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 userDrawn="1"/>
          </p:nvCxnSpPr>
          <p:spPr>
            <a:xfrm>
              <a:off x="2725189" y="4432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 userDrawn="1"/>
          </p:nvCxnSpPr>
          <p:spPr>
            <a:xfrm>
              <a:off x="2725189" y="4584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 userDrawn="1"/>
          </p:nvCxnSpPr>
          <p:spPr>
            <a:xfrm>
              <a:off x="2725189" y="4737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 userDrawn="1"/>
          </p:nvCxnSpPr>
          <p:spPr>
            <a:xfrm>
              <a:off x="2725189" y="4889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 userDrawn="1"/>
          </p:nvCxnSpPr>
          <p:spPr>
            <a:xfrm>
              <a:off x="2725189" y="5041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 userDrawn="1"/>
          </p:nvCxnSpPr>
          <p:spPr>
            <a:xfrm>
              <a:off x="2725189" y="5346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 userDrawn="1"/>
          </p:nvCxnSpPr>
          <p:spPr>
            <a:xfrm>
              <a:off x="2725189" y="5499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 userDrawn="1"/>
          </p:nvCxnSpPr>
          <p:spPr>
            <a:xfrm>
              <a:off x="2725189" y="56514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 userDrawn="1"/>
          </p:nvCxnSpPr>
          <p:spPr>
            <a:xfrm>
              <a:off x="2725189" y="58038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 userDrawn="1"/>
          </p:nvCxnSpPr>
          <p:spPr>
            <a:xfrm>
              <a:off x="2725189" y="59562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 userDrawn="1"/>
          </p:nvCxnSpPr>
          <p:spPr>
            <a:xfrm>
              <a:off x="2725189" y="61086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 userDrawn="1"/>
          </p:nvCxnSpPr>
          <p:spPr>
            <a:xfrm>
              <a:off x="2725189" y="6261099"/>
              <a:ext cx="9350736" cy="0"/>
            </a:xfrm>
            <a:prstGeom prst="line">
              <a:avLst/>
            </a:prstGeom>
            <a:ln w="22225">
              <a:solidFill>
                <a:srgbClr val="215483">
                  <a:alpha val="24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ángulo redondeado 47"/>
          <p:cNvSpPr/>
          <p:nvPr userDrawn="1"/>
        </p:nvSpPr>
        <p:spPr>
          <a:xfrm>
            <a:off x="0" y="6562217"/>
            <a:ext cx="12192000" cy="295783"/>
          </a:xfrm>
          <a:prstGeom prst="round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MX" dirty="0">
                <a:solidFill>
                  <a:schemeClr val="bg1">
                    <a:lumMod val="65000"/>
                  </a:schemeClr>
                </a:solidFill>
              </a:rPr>
              <a:t>FACULTAD</a:t>
            </a:r>
            <a:r>
              <a:rPr lang="es-MX" baseline="0" dirty="0">
                <a:solidFill>
                  <a:schemeClr val="bg1">
                    <a:lumMod val="65000"/>
                  </a:schemeClr>
                </a:solidFill>
              </a:rPr>
              <a:t> DE INGENIERÍA 								CEREMONIA DE TITULACIÓN</a:t>
            </a:r>
            <a:endParaRPr lang="es-MX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09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59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5" r:id="rId5"/>
    <p:sldLayoutId id="214748366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64228" y="885370"/>
            <a:ext cx="981165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TRABAJO DE INVESTIGACIÓN :</a:t>
            </a:r>
          </a:p>
          <a:p>
            <a:pPr algn="ctr"/>
            <a:r>
              <a:rPr lang="es-MX" sz="2800" b="1" dirty="0"/>
              <a:t>NOMBRE DEL TRABAJO DE INVESTIGACIÓN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QUE PRESENTA:</a:t>
            </a:r>
          </a:p>
          <a:p>
            <a:pPr algn="ctr"/>
            <a:r>
              <a:rPr lang="es-MX" sz="3200" b="1" dirty="0"/>
              <a:t>NOMBRE DEL SUSTENTANTE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PARA OBTENER EL TÍTULO DE:</a:t>
            </a:r>
          </a:p>
          <a:p>
            <a:pPr algn="ctr"/>
            <a:r>
              <a:rPr lang="es-MX" sz="3200" b="1" dirty="0"/>
              <a:t>INGENIERO _______________</a:t>
            </a:r>
          </a:p>
          <a:p>
            <a:pPr algn="ctr"/>
            <a:endParaRPr lang="es-MX" sz="3200" dirty="0"/>
          </a:p>
          <a:p>
            <a:pPr algn="ctr"/>
            <a:r>
              <a:rPr lang="es-MX" sz="2400" dirty="0"/>
              <a:t>DIRECTOR DEL TRABAJO DE INVESTIGACIÓN</a:t>
            </a:r>
          </a:p>
          <a:p>
            <a:pPr algn="ctr"/>
            <a:r>
              <a:rPr lang="es-MX" sz="3200" b="1" dirty="0"/>
              <a:t>NOMBRE DEL DIRECTOR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490857" y="6328229"/>
            <a:ext cx="341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Chilpancingo, Gro., _____de 2024</a:t>
            </a:r>
          </a:p>
        </p:txBody>
      </p:sp>
    </p:spTree>
    <p:extLst>
      <p:ext uri="{BB962C8B-B14F-4D97-AF65-F5344CB8AC3E}">
        <p14:creationId xmlns:p14="http://schemas.microsoft.com/office/powerpoint/2010/main" val="119545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DEL TEMA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97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071" y="1709738"/>
            <a:ext cx="11537576" cy="2852737"/>
          </a:xfrm>
        </p:spPr>
        <p:txBody>
          <a:bodyPr/>
          <a:lstStyle/>
          <a:p>
            <a:r>
              <a:rPr lang="es-MX" dirty="0"/>
              <a:t>3.- (Nombre del Tema 3 –opcional-)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41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DEL TEMA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29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4.- RESULTADOS, DISCUSIÓN, CONCLUSIONES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282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RESULTADOS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65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DISCUSIÓN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544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331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264228" y="885370"/>
            <a:ext cx="981165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TRABAJO DE INVESTIGACIÓN :</a:t>
            </a:r>
          </a:p>
          <a:p>
            <a:pPr algn="ctr"/>
            <a:r>
              <a:rPr lang="es-MX" sz="2800" b="1" dirty="0"/>
              <a:t>NOMBRE DEL TRABAJO DE INVESTIGACIÓN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QUE PRESENTA:</a:t>
            </a:r>
          </a:p>
          <a:p>
            <a:pPr algn="ctr"/>
            <a:r>
              <a:rPr lang="es-MX" sz="3200" b="1" dirty="0"/>
              <a:t>NOMBRE DEL SUSTENTANTE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PARA OBTENER EL TÍTULO DE:</a:t>
            </a:r>
          </a:p>
          <a:p>
            <a:pPr algn="ctr"/>
            <a:r>
              <a:rPr lang="es-MX" sz="3200" b="1" dirty="0"/>
              <a:t>INGENIERO _______________</a:t>
            </a:r>
          </a:p>
          <a:p>
            <a:pPr algn="ctr"/>
            <a:endParaRPr lang="es-MX" sz="3200" dirty="0"/>
          </a:p>
          <a:p>
            <a:pPr algn="ctr"/>
            <a:r>
              <a:rPr lang="es-MX" sz="2400" dirty="0"/>
              <a:t>DIRECTOR DEL TRABAJO DE INVESTIGACIÓN</a:t>
            </a:r>
          </a:p>
          <a:p>
            <a:pPr algn="ctr"/>
            <a:r>
              <a:rPr lang="es-MX" sz="3200" b="1" dirty="0"/>
              <a:t>NOMBRE DEL DIRECTOR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490857" y="6328229"/>
            <a:ext cx="341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Chilpancingo, Gro., _____de 2024</a:t>
            </a:r>
          </a:p>
        </p:txBody>
      </p:sp>
    </p:spTree>
    <p:extLst>
      <p:ext uri="{BB962C8B-B14F-4D97-AF65-F5344CB8AC3E}">
        <p14:creationId xmlns:p14="http://schemas.microsoft.com/office/powerpoint/2010/main" val="2700561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rgbClr val="098D16"/>
          </a:solidFill>
        </p:spPr>
        <p:txBody>
          <a:bodyPr>
            <a:normAutofit fontScale="90000"/>
          </a:bodyPr>
          <a:lstStyle/>
          <a:p>
            <a:r>
              <a:rPr lang="es-MX" dirty="0"/>
              <a:t>ÍNDICE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solidFill>
            <a:srgbClr val="098D16"/>
          </a:solidFill>
        </p:spPr>
        <p:txBody>
          <a:bodyPr/>
          <a:lstStyle/>
          <a:p>
            <a:r>
              <a:rPr lang="es-MX" dirty="0"/>
              <a:t>Nombre del ponente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/>
          </a:p>
          <a:p>
            <a:pPr lvl="2"/>
            <a:r>
              <a:rPr lang="es-MX" sz="3000" dirty="0"/>
              <a:t>RESUMEN</a:t>
            </a:r>
          </a:p>
          <a:p>
            <a:pPr lvl="2"/>
            <a:r>
              <a:rPr lang="es-MX" sz="3000" dirty="0"/>
              <a:t>INTRODUCCIÓN</a:t>
            </a:r>
          </a:p>
          <a:p>
            <a:pPr lvl="2"/>
            <a:r>
              <a:rPr lang="es-MX" sz="3000" dirty="0"/>
              <a:t>PLANTEMIENTO DEL PROBLEMA</a:t>
            </a:r>
          </a:p>
          <a:p>
            <a:pPr lvl="2"/>
            <a:r>
              <a:rPr lang="es-MX" sz="3000" dirty="0"/>
              <a:t>MÉTODO</a:t>
            </a:r>
          </a:p>
          <a:p>
            <a:pPr lvl="2"/>
            <a:r>
              <a:rPr lang="es-MX" sz="3000" dirty="0"/>
              <a:t>1.- (nombre del Tema 1)</a:t>
            </a:r>
          </a:p>
          <a:p>
            <a:pPr lvl="2"/>
            <a:r>
              <a:rPr lang="es-MX" sz="3000" dirty="0"/>
              <a:t>2.- (Nombre del Tema 2 –opcional-)</a:t>
            </a:r>
          </a:p>
          <a:p>
            <a:pPr lvl="2"/>
            <a:r>
              <a:rPr lang="es-MX" sz="3000" dirty="0"/>
              <a:t>3.- (Nombre del Tema 3 –opcional-)</a:t>
            </a:r>
          </a:p>
          <a:p>
            <a:pPr lvl="2"/>
            <a:r>
              <a:rPr lang="es-MX" sz="3000" dirty="0"/>
              <a:t>RESULTADOS</a:t>
            </a:r>
          </a:p>
          <a:p>
            <a:pPr lvl="2"/>
            <a:r>
              <a:rPr lang="es-MX" sz="3000" dirty="0"/>
              <a:t>DISCUSIÓN</a:t>
            </a:r>
          </a:p>
          <a:p>
            <a:pPr lvl="2"/>
            <a:r>
              <a:rPr lang="es-MX" sz="3000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73222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RESUMEN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12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70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PLANTEAMIENTO  DEL PROBLEMA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38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MÉTODO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392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98D16"/>
          </a:solidFill>
        </p:spPr>
        <p:txBody>
          <a:bodyPr/>
          <a:lstStyle/>
          <a:p>
            <a:r>
              <a:rPr lang="es-MX" dirty="0"/>
              <a:t>1.- (Nombre del Tema 1)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18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DEL TEMA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820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459" y="1709738"/>
            <a:ext cx="11013141" cy="2852737"/>
          </a:xfrm>
        </p:spPr>
        <p:txBody>
          <a:bodyPr/>
          <a:lstStyle/>
          <a:p>
            <a:r>
              <a:rPr lang="es-MX" dirty="0"/>
              <a:t>2.- (Nombre del Tema 2 –opcional-)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890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172</Words>
  <Application>Microsoft Office PowerPoint</Application>
  <PresentationFormat>Panorámica</PresentationFormat>
  <Paragraphs>51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ÍNDICE</vt:lpstr>
      <vt:lpstr>RESUMEN</vt:lpstr>
      <vt:lpstr>INTRODUCCIÓN</vt:lpstr>
      <vt:lpstr>PLANTEAMIENTO  DEL PROBLEMA</vt:lpstr>
      <vt:lpstr>MÉTODO</vt:lpstr>
      <vt:lpstr>1.- (Nombre del Tema 1)</vt:lpstr>
      <vt:lpstr>DESARROLLO DEL TEMA 1</vt:lpstr>
      <vt:lpstr>2.- (Nombre del Tema 2 –opcional-)</vt:lpstr>
      <vt:lpstr>DESARROLLO DEL TEMA 2</vt:lpstr>
      <vt:lpstr>3.- (Nombre del Tema 3 –opcional-)</vt:lpstr>
      <vt:lpstr>DESARROLLO DEL TEMA</vt:lpstr>
      <vt:lpstr>4.- RESULTADOS, DISCUSIÓN, CONCLUSIONES</vt:lpstr>
      <vt:lpstr>RESULTADOS</vt:lpstr>
      <vt:lpstr>DISCUSIÓN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SIFS_</dc:creator>
  <cp:lastModifiedBy>Zully Damian</cp:lastModifiedBy>
  <cp:revision>26</cp:revision>
  <dcterms:created xsi:type="dcterms:W3CDTF">2019-02-28T18:16:41Z</dcterms:created>
  <dcterms:modified xsi:type="dcterms:W3CDTF">2024-06-18T19:28:07Z</dcterms:modified>
</cp:coreProperties>
</file>